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8" r:id="rId3"/>
    <p:sldId id="269" r:id="rId4"/>
    <p:sldId id="270" r:id="rId5"/>
    <p:sldId id="271" r:id="rId6"/>
    <p:sldId id="259" r:id="rId7"/>
    <p:sldId id="260" r:id="rId8"/>
    <p:sldId id="263" r:id="rId9"/>
    <p:sldId id="264" r:id="rId10"/>
    <p:sldId id="265" r:id="rId11"/>
    <p:sldId id="266" r:id="rId12"/>
    <p:sldId id="268" r:id="rId13"/>
    <p:sldId id="261" r:id="rId14"/>
    <p:sldId id="262" r:id="rId15"/>
    <p:sldId id="275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20" autoAdjust="0"/>
  </p:normalViewPr>
  <p:slideViewPr>
    <p:cSldViewPr snapToGrid="0">
      <p:cViewPr varScale="1">
        <p:scale>
          <a:sx n="81" d="100"/>
          <a:sy n="81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09899-D37A-476A-B50E-E96360357720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844A7-DC34-41B9-A3DE-BB215F99B25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1777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Подробности: https://regnum.ru/news/society/2661493.html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844A7-DC34-41B9-A3DE-BB215F99B25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318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Подробности: https://regnum.ru/news/society/2661493.html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844A7-DC34-41B9-A3DE-BB215F99B25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486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Подробности: https://regnum.ru/news/society/2661493.html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844A7-DC34-41B9-A3DE-BB215F99B25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9455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Подробности: https://regnum.ru/news/society/2661493.html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844A7-DC34-41B9-A3DE-BB215F99B25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4580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044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928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478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15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90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9645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0053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798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65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442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235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AB20D64A-56B6-4962-9FAF-09306A48C9E5}" type="datetimeFigureOut">
              <a:rPr lang="ru-RU" smtClean="0"/>
              <a:t>09.06.2020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58D491AF-E360-43B9-A028-611D1E5CCD4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582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perevod-pesen.ru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D863D-982F-47D9-AB5A-0B2FFA2E0E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Guess The Song bot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EC489BF-C858-44CF-9348-9C98CC73AC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Telegram-bot</a:t>
            </a:r>
          </a:p>
          <a:p>
            <a:r>
              <a:rPr lang="ru-RU" dirty="0"/>
              <a:t>Розовская Глория, БКЛ184</a:t>
            </a:r>
          </a:p>
          <a:p>
            <a:r>
              <a:rPr lang="ru-RU" dirty="0"/>
              <a:t>2020 г.</a:t>
            </a:r>
          </a:p>
        </p:txBody>
      </p:sp>
    </p:spTree>
    <p:extLst>
      <p:ext uri="{BB962C8B-B14F-4D97-AF65-F5344CB8AC3E}">
        <p14:creationId xmlns:p14="http://schemas.microsoft.com/office/powerpoint/2010/main" val="2860580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6EA1A26-163F-4F15-91F4-F2C51AC9C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66E7B-DF7B-4BDB-8A6F-AB3AF0A4A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/>
          </a:bodyPr>
          <a:lstStyle/>
          <a:p>
            <a:r>
              <a:rPr lang="ru-RU" sz="4000">
                <a:solidFill>
                  <a:srgbClr val="FFFFFF"/>
                </a:solidFill>
              </a:rPr>
              <a:t>База Данных </a:t>
            </a:r>
            <a:r>
              <a:rPr lang="en-US" sz="4000">
                <a:solidFill>
                  <a:srgbClr val="FFFFFF"/>
                </a:solidFill>
              </a:rPr>
              <a:t>Artist_bot.bd</a:t>
            </a:r>
            <a:endParaRPr lang="ru-RU" sz="4000">
              <a:solidFill>
                <a:srgbClr val="FFFFFF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4E8D55-19A6-4E6C-A47A-30E891452D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1" r="36029" b="6020"/>
          <a:stretch/>
        </p:blipFill>
        <p:spPr>
          <a:xfrm>
            <a:off x="360622" y="499533"/>
            <a:ext cx="6822741" cy="5706879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3B657E75-3E9C-4239-8FE9-0DDA00C68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848320"/>
            <a:ext cx="3401568" cy="335809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6</a:t>
            </a:r>
            <a:r>
              <a:rPr lang="ru-RU" sz="2800" b="1" dirty="0">
                <a:solidFill>
                  <a:schemeClr val="bg1"/>
                </a:solidFill>
              </a:rPr>
              <a:t>7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разных исполнителей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sz="2800" b="1" dirty="0">
                <a:solidFill>
                  <a:schemeClr val="bg1"/>
                </a:solidFill>
              </a:rPr>
              <a:t>710</a:t>
            </a:r>
            <a:r>
              <a:rPr lang="ru-RU" dirty="0">
                <a:solidFill>
                  <a:schemeClr val="bg1"/>
                </a:solidFill>
              </a:rPr>
              <a:t> песен</a:t>
            </a:r>
          </a:p>
          <a:p>
            <a:pPr marL="0" indent="0">
              <a:buNone/>
            </a:pPr>
            <a:endParaRPr lang="ru-RU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sz="2800" b="1" dirty="0">
                <a:solidFill>
                  <a:schemeClr val="bg1"/>
                </a:solidFill>
              </a:rPr>
              <a:t>4280</a:t>
            </a:r>
            <a:r>
              <a:rPr lang="ru-RU" dirty="0">
                <a:solidFill>
                  <a:schemeClr val="bg1"/>
                </a:solidFill>
              </a:rPr>
              <a:t> КБ данных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B53E2B7-4203-4DEF-8A92-8C630B41AAD8}"/>
              </a:ext>
            </a:extLst>
          </p:cNvPr>
          <p:cNvSpPr/>
          <p:nvPr/>
        </p:nvSpPr>
        <p:spPr>
          <a:xfrm>
            <a:off x="5405120" y="2034540"/>
            <a:ext cx="45719" cy="139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549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82755F-AF2B-43EF-86D4-984646A1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89" y="1637907"/>
            <a:ext cx="3252247" cy="3582186"/>
          </a:xfrm>
        </p:spPr>
        <p:txBody>
          <a:bodyPr>
            <a:normAutofit/>
          </a:bodyPr>
          <a:lstStyle/>
          <a:p>
            <a:r>
              <a:rPr lang="ru-RU" sz="4800" dirty="0"/>
              <a:t>Заполнение Базы Данных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1F22800-1182-4B71-B3BC-9F8CD8EA6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15" t="11409" r="18969" b="5705"/>
          <a:stretch/>
        </p:blipFill>
        <p:spPr>
          <a:xfrm>
            <a:off x="3572757" y="341722"/>
            <a:ext cx="8345377" cy="617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52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82755F-AF2B-43EF-86D4-984646A14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89" y="1637907"/>
            <a:ext cx="3252247" cy="3582186"/>
          </a:xfrm>
        </p:spPr>
        <p:txBody>
          <a:bodyPr>
            <a:normAutofit/>
          </a:bodyPr>
          <a:lstStyle/>
          <a:p>
            <a:r>
              <a:rPr lang="ru-RU" sz="4800" dirty="0"/>
              <a:t>Код Телеграм Бота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F87A3F-015B-455F-AEDA-8F2BCD8B2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53" t="6806" r="17969" b="12498"/>
          <a:stretch/>
        </p:blipFill>
        <p:spPr>
          <a:xfrm>
            <a:off x="3409143" y="438395"/>
            <a:ext cx="8575468" cy="598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35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69AB0D-7118-4477-B420-D740DAF95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86" y="2599901"/>
            <a:ext cx="10772775" cy="1658198"/>
          </a:xfrm>
        </p:spPr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01F32F2-598E-4E68-8F22-71C6B6804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4320" y="274036"/>
            <a:ext cx="4041372" cy="630992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6E854C-912E-4CB6-9650-C234D652F8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30"/>
          <a:stretch/>
        </p:blipFill>
        <p:spPr>
          <a:xfrm>
            <a:off x="4023714" y="274036"/>
            <a:ext cx="3662717" cy="630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418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3F1C68-8500-49A7-BA07-DC5AB7970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16"/>
          <a:stretch/>
        </p:blipFill>
        <p:spPr>
          <a:xfrm>
            <a:off x="483987" y="324828"/>
            <a:ext cx="3588394" cy="620834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7BFC272-12FB-4246-8AB8-A434050054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16"/>
          <a:stretch/>
        </p:blipFill>
        <p:spPr>
          <a:xfrm>
            <a:off x="4301803" y="324827"/>
            <a:ext cx="3588394" cy="62083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CE3FCF5-FE9A-4963-B654-370599A847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50"/>
          <a:stretch/>
        </p:blipFill>
        <p:spPr>
          <a:xfrm>
            <a:off x="8119619" y="324827"/>
            <a:ext cx="3588394" cy="619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50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A575A34-D52C-41BD-A8EA-F76886F0B9D1}"/>
              </a:ext>
            </a:extLst>
          </p:cNvPr>
          <p:cNvSpPr/>
          <p:nvPr/>
        </p:nvSpPr>
        <p:spPr>
          <a:xfrm>
            <a:off x="8613398" y="0"/>
            <a:ext cx="2696067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FCB7E01-2CFA-4C8D-BDE1-E858D4463171}"/>
              </a:ext>
            </a:extLst>
          </p:cNvPr>
          <p:cNvSpPr/>
          <p:nvPr/>
        </p:nvSpPr>
        <p:spPr>
          <a:xfrm>
            <a:off x="3318234" y="0"/>
            <a:ext cx="2696067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D62606-FEDF-45FC-BCB9-1FCF1A320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137" y="159784"/>
            <a:ext cx="10753725" cy="6538432"/>
          </a:xfrm>
          <a:noFill/>
          <a:ln>
            <a:noFill/>
          </a:ln>
        </p:spPr>
        <p:txBody>
          <a:bodyPr numCol="4">
            <a:normAutofit fontScale="92500" lnSpcReduction="10000"/>
          </a:bodyPr>
          <a:lstStyle/>
          <a:p>
            <a:r>
              <a:rPr lang="en-US" sz="2000" dirty="0"/>
              <a:t>1 - 30 seconds to mars</a:t>
            </a:r>
          </a:p>
          <a:p>
            <a:r>
              <a:rPr lang="en-US" sz="2000" dirty="0"/>
              <a:t>2 - abba</a:t>
            </a:r>
          </a:p>
          <a:p>
            <a:r>
              <a:rPr lang="en-US" sz="2000" dirty="0"/>
              <a:t>3 - </a:t>
            </a:r>
            <a:r>
              <a:rPr lang="en-US" sz="2000" dirty="0" err="1"/>
              <a:t>adele</a:t>
            </a:r>
            <a:endParaRPr lang="en-US" sz="2000" dirty="0"/>
          </a:p>
          <a:p>
            <a:r>
              <a:rPr lang="en-US" sz="2000" dirty="0"/>
              <a:t>4 - </a:t>
            </a:r>
            <a:r>
              <a:rPr lang="en-US" sz="2000" dirty="0" err="1"/>
              <a:t>ariana</a:t>
            </a:r>
            <a:r>
              <a:rPr lang="en-US" sz="2000" dirty="0"/>
              <a:t> </a:t>
            </a:r>
            <a:r>
              <a:rPr lang="en-US" sz="2000" dirty="0" err="1"/>
              <a:t>grande</a:t>
            </a:r>
            <a:endParaRPr lang="en-US" sz="2000" dirty="0"/>
          </a:p>
          <a:p>
            <a:r>
              <a:rPr lang="en-US" sz="2000" dirty="0"/>
              <a:t>5 - </a:t>
            </a:r>
            <a:r>
              <a:rPr lang="en-US" sz="2000" dirty="0" err="1"/>
              <a:t>bhad</a:t>
            </a:r>
            <a:r>
              <a:rPr lang="en-US" sz="2000" dirty="0"/>
              <a:t> </a:t>
            </a:r>
            <a:r>
              <a:rPr lang="en-US" sz="2000" dirty="0" err="1"/>
              <a:t>bhabie</a:t>
            </a:r>
            <a:endParaRPr lang="en-US" sz="2000" dirty="0"/>
          </a:p>
          <a:p>
            <a:r>
              <a:rPr lang="en-US" sz="2000" dirty="0"/>
              <a:t>6 - </a:t>
            </a:r>
            <a:r>
              <a:rPr lang="en-US" sz="2000" dirty="0" err="1"/>
              <a:t>billie</a:t>
            </a:r>
            <a:r>
              <a:rPr lang="en-US" sz="2000" dirty="0"/>
              <a:t> </a:t>
            </a:r>
            <a:r>
              <a:rPr lang="en-US" sz="2000" dirty="0" err="1"/>
              <a:t>eilish</a:t>
            </a:r>
            <a:endParaRPr lang="en-US" sz="2000" dirty="0"/>
          </a:p>
          <a:p>
            <a:r>
              <a:rPr lang="en-US" sz="2000" dirty="0"/>
              <a:t>7 - </a:t>
            </a:r>
            <a:r>
              <a:rPr lang="en-US" sz="2000" dirty="0" err="1"/>
              <a:t>britney</a:t>
            </a:r>
            <a:r>
              <a:rPr lang="en-US" sz="2000" dirty="0"/>
              <a:t> spears</a:t>
            </a:r>
          </a:p>
          <a:p>
            <a:r>
              <a:rPr lang="en-US" sz="2000" dirty="0"/>
              <a:t>8 - </a:t>
            </a:r>
            <a:r>
              <a:rPr lang="en-US" sz="2000" dirty="0" err="1"/>
              <a:t>bruno</a:t>
            </a:r>
            <a:r>
              <a:rPr lang="en-US" sz="2000" dirty="0"/>
              <a:t> mars</a:t>
            </a:r>
          </a:p>
          <a:p>
            <a:r>
              <a:rPr lang="en-US" sz="2000" dirty="0"/>
              <a:t>9 - </a:t>
            </a:r>
            <a:r>
              <a:rPr lang="en-US" sz="2000" dirty="0" err="1"/>
              <a:t>calvin</a:t>
            </a:r>
            <a:r>
              <a:rPr lang="en-US" sz="2000" dirty="0"/>
              <a:t> </a:t>
            </a:r>
            <a:r>
              <a:rPr lang="en-US" sz="2000" dirty="0" err="1"/>
              <a:t>harris</a:t>
            </a:r>
            <a:endParaRPr lang="en-US" sz="2000" dirty="0"/>
          </a:p>
          <a:p>
            <a:r>
              <a:rPr lang="en-US" sz="2000" dirty="0"/>
              <a:t>10 - </a:t>
            </a:r>
            <a:r>
              <a:rPr lang="en-US" sz="2000" dirty="0" err="1"/>
              <a:t>cardi</a:t>
            </a:r>
            <a:r>
              <a:rPr lang="en-US" sz="2000" dirty="0"/>
              <a:t> b</a:t>
            </a:r>
          </a:p>
          <a:p>
            <a:r>
              <a:rPr lang="en-US" sz="2000" dirty="0"/>
              <a:t>11 - </a:t>
            </a:r>
            <a:r>
              <a:rPr lang="en-US" sz="2000" dirty="0" err="1"/>
              <a:t>carla’s</a:t>
            </a:r>
            <a:r>
              <a:rPr lang="en-US" sz="2000" dirty="0"/>
              <a:t> dreams</a:t>
            </a:r>
          </a:p>
          <a:p>
            <a:r>
              <a:rPr lang="en-US" sz="2000" dirty="0"/>
              <a:t>12 - </a:t>
            </a:r>
            <a:r>
              <a:rPr lang="en-US" sz="2000" dirty="0" err="1"/>
              <a:t>christina</a:t>
            </a:r>
            <a:r>
              <a:rPr lang="en-US" sz="2000" dirty="0"/>
              <a:t> </a:t>
            </a:r>
            <a:r>
              <a:rPr lang="en-US" sz="2000" dirty="0" err="1"/>
              <a:t>aguilera</a:t>
            </a:r>
            <a:endParaRPr lang="en-US" sz="2000" dirty="0"/>
          </a:p>
          <a:p>
            <a:r>
              <a:rPr lang="en-US" sz="2000" dirty="0"/>
              <a:t>13 - </a:t>
            </a:r>
            <a:r>
              <a:rPr lang="en-US" sz="2000" dirty="0" err="1"/>
              <a:t>david</a:t>
            </a:r>
            <a:r>
              <a:rPr lang="en-US" sz="2000" dirty="0"/>
              <a:t> </a:t>
            </a:r>
            <a:r>
              <a:rPr lang="en-US" sz="2000" dirty="0" err="1"/>
              <a:t>guetta</a:t>
            </a:r>
            <a:endParaRPr lang="en-US" sz="2000" dirty="0"/>
          </a:p>
          <a:p>
            <a:r>
              <a:rPr lang="en-US" sz="2000" dirty="0"/>
              <a:t>14 - demi </a:t>
            </a:r>
            <a:r>
              <a:rPr lang="en-US" sz="2000" dirty="0" err="1"/>
              <a:t>lovato</a:t>
            </a:r>
            <a:endParaRPr lang="en-US" sz="2000" dirty="0"/>
          </a:p>
          <a:p>
            <a:r>
              <a:rPr lang="en-US" sz="2000" dirty="0"/>
              <a:t>15 - ed </a:t>
            </a:r>
            <a:r>
              <a:rPr lang="en-US" sz="2000" dirty="0" err="1"/>
              <a:t>sheeran</a:t>
            </a:r>
            <a:endParaRPr lang="en-US" sz="2000" dirty="0"/>
          </a:p>
          <a:p>
            <a:r>
              <a:rPr lang="en-US" sz="2000" dirty="0"/>
              <a:t>16 - </a:t>
            </a:r>
            <a:r>
              <a:rPr lang="en-US" sz="2000" dirty="0" err="1"/>
              <a:t>eminem</a:t>
            </a:r>
            <a:endParaRPr lang="en-US" sz="2000" dirty="0"/>
          </a:p>
          <a:p>
            <a:r>
              <a:rPr lang="en-US" sz="2000" dirty="0"/>
              <a:t>17 - </a:t>
            </a:r>
            <a:r>
              <a:rPr lang="en-US" sz="2000" dirty="0" err="1"/>
              <a:t>elvis</a:t>
            </a:r>
            <a:r>
              <a:rPr lang="en-US" sz="2000" dirty="0"/>
              <a:t> </a:t>
            </a:r>
            <a:r>
              <a:rPr lang="en-US" sz="2000" dirty="0" err="1"/>
              <a:t>presley</a:t>
            </a:r>
            <a:endParaRPr lang="en-US" sz="2000" dirty="0"/>
          </a:p>
          <a:p>
            <a:r>
              <a:rPr lang="en-US" sz="2000" dirty="0"/>
              <a:t>18 - evanescence</a:t>
            </a:r>
          </a:p>
          <a:p>
            <a:r>
              <a:rPr lang="en-US" sz="2000" dirty="0"/>
              <a:t>19 - fall out boy</a:t>
            </a:r>
          </a:p>
          <a:p>
            <a:r>
              <a:rPr lang="en-US" sz="2000" dirty="0"/>
              <a:t>20 - </a:t>
            </a:r>
            <a:r>
              <a:rPr lang="en-US" sz="2000" dirty="0" err="1"/>
              <a:t>flo</a:t>
            </a:r>
            <a:r>
              <a:rPr lang="en-US" sz="2000" dirty="0"/>
              <a:t> </a:t>
            </a:r>
            <a:r>
              <a:rPr lang="en-US" sz="2000" dirty="0" err="1"/>
              <a:t>rida</a:t>
            </a:r>
            <a:endParaRPr lang="en-US" sz="2000" dirty="0"/>
          </a:p>
          <a:p>
            <a:r>
              <a:rPr lang="en-US" sz="2000" dirty="0"/>
              <a:t>21 - green day</a:t>
            </a:r>
          </a:p>
          <a:p>
            <a:r>
              <a:rPr lang="en-US" sz="2000" dirty="0"/>
              <a:t>22 - </a:t>
            </a:r>
            <a:r>
              <a:rPr lang="en-US" sz="2000" dirty="0" err="1"/>
              <a:t>hollywood</a:t>
            </a:r>
            <a:r>
              <a:rPr lang="en-US" sz="2000" dirty="0"/>
              <a:t> undead</a:t>
            </a:r>
          </a:p>
          <a:p>
            <a:r>
              <a:rPr lang="en-US" sz="2000" dirty="0"/>
              <a:t>23 - imagine dragons</a:t>
            </a:r>
          </a:p>
          <a:p>
            <a:r>
              <a:rPr lang="en-US" sz="2000" dirty="0"/>
              <a:t>24 - j </a:t>
            </a:r>
            <a:r>
              <a:rPr lang="en-US" sz="2000" dirty="0" err="1"/>
              <a:t>balvin</a:t>
            </a:r>
            <a:endParaRPr lang="en-US" sz="2000" dirty="0"/>
          </a:p>
          <a:p>
            <a:r>
              <a:rPr lang="en-US" sz="2000" dirty="0"/>
              <a:t>25 - </a:t>
            </a:r>
            <a:r>
              <a:rPr lang="en-US" sz="2000" dirty="0" err="1"/>
              <a:t>justin</a:t>
            </a:r>
            <a:r>
              <a:rPr lang="en-US" sz="2000" dirty="0"/>
              <a:t> </a:t>
            </a:r>
            <a:r>
              <a:rPr lang="en-US" sz="2000" dirty="0" err="1"/>
              <a:t>bieber</a:t>
            </a:r>
            <a:endParaRPr lang="en-US" sz="2000" dirty="0"/>
          </a:p>
          <a:p>
            <a:r>
              <a:rPr lang="en-US" sz="2000" dirty="0"/>
              <a:t>26 - </a:t>
            </a:r>
            <a:r>
              <a:rPr lang="en-US" sz="2000" dirty="0" err="1"/>
              <a:t>kadebostany</a:t>
            </a:r>
            <a:endParaRPr lang="en-US" sz="2000" dirty="0"/>
          </a:p>
          <a:p>
            <a:r>
              <a:rPr lang="en-US" sz="2000" dirty="0"/>
              <a:t>27 - </a:t>
            </a:r>
            <a:r>
              <a:rPr lang="en-US" sz="2000" dirty="0" err="1"/>
              <a:t>kanye</a:t>
            </a:r>
            <a:r>
              <a:rPr lang="en-US" sz="2000" dirty="0"/>
              <a:t> west</a:t>
            </a:r>
          </a:p>
          <a:p>
            <a:r>
              <a:rPr lang="en-US" sz="2000" dirty="0"/>
              <a:t>28 - katy perry</a:t>
            </a:r>
          </a:p>
          <a:p>
            <a:r>
              <a:rPr lang="en-US" sz="2000" dirty="0"/>
              <a:t>29 - </a:t>
            </a:r>
            <a:r>
              <a:rPr lang="en-US" sz="2000" dirty="0" err="1"/>
              <a:t>kesha</a:t>
            </a:r>
            <a:endParaRPr lang="en-US" sz="2000" dirty="0"/>
          </a:p>
          <a:p>
            <a:r>
              <a:rPr lang="en-US" sz="2000" dirty="0"/>
              <a:t>30 - lady gaga</a:t>
            </a:r>
          </a:p>
          <a:p>
            <a:r>
              <a:rPr lang="en-US" sz="2000" dirty="0"/>
              <a:t>31 - </a:t>
            </a:r>
            <a:r>
              <a:rPr lang="en-US" sz="2000" dirty="0" err="1"/>
              <a:t>lana</a:t>
            </a:r>
            <a:r>
              <a:rPr lang="en-US" sz="2000" dirty="0"/>
              <a:t> del </a:t>
            </a:r>
            <a:r>
              <a:rPr lang="en-US" sz="2000" dirty="0" err="1"/>
              <a:t>rey</a:t>
            </a:r>
            <a:endParaRPr lang="en-US" sz="2000" dirty="0"/>
          </a:p>
          <a:p>
            <a:r>
              <a:rPr lang="en-US" sz="2000" dirty="0"/>
              <a:t>32 - </a:t>
            </a:r>
            <a:r>
              <a:rPr lang="en-US" sz="2000" dirty="0" err="1"/>
              <a:t>lara</a:t>
            </a:r>
            <a:r>
              <a:rPr lang="en-US" sz="2000" dirty="0"/>
              <a:t> </a:t>
            </a:r>
            <a:r>
              <a:rPr lang="en-US" sz="2000" dirty="0" err="1"/>
              <a:t>fabian</a:t>
            </a:r>
            <a:endParaRPr lang="en-US" sz="2000" dirty="0"/>
          </a:p>
          <a:p>
            <a:r>
              <a:rPr lang="en-US" sz="2000" dirty="0"/>
              <a:t>33 - limp </a:t>
            </a:r>
            <a:r>
              <a:rPr lang="en-US" sz="2000" dirty="0" err="1"/>
              <a:t>bizkit</a:t>
            </a:r>
            <a:endParaRPr lang="en-US" sz="2000" dirty="0"/>
          </a:p>
          <a:p>
            <a:r>
              <a:rPr lang="en-US" sz="2000" dirty="0"/>
              <a:t>34 - </a:t>
            </a:r>
            <a:r>
              <a:rPr lang="en-US" sz="2000" dirty="0" err="1"/>
              <a:t>linkin</a:t>
            </a:r>
            <a:r>
              <a:rPr lang="en-US" sz="2000" dirty="0"/>
              <a:t> park</a:t>
            </a:r>
          </a:p>
          <a:p>
            <a:r>
              <a:rPr lang="en-US" sz="2000" dirty="0"/>
              <a:t>35 - little big</a:t>
            </a:r>
          </a:p>
          <a:p>
            <a:r>
              <a:rPr lang="en-US" sz="2000" dirty="0"/>
              <a:t>36 - </a:t>
            </a:r>
            <a:r>
              <a:rPr lang="en-US" sz="2000" dirty="0" err="1"/>
              <a:t>lp</a:t>
            </a:r>
            <a:endParaRPr lang="en-US" sz="2000" dirty="0"/>
          </a:p>
          <a:p>
            <a:r>
              <a:rPr lang="en-US" sz="2000" dirty="0"/>
              <a:t>37 - </a:t>
            </a:r>
            <a:r>
              <a:rPr lang="en-US" sz="2000" dirty="0" err="1"/>
              <a:t>madonna</a:t>
            </a:r>
            <a:endParaRPr lang="en-US" sz="2000" dirty="0"/>
          </a:p>
          <a:p>
            <a:r>
              <a:rPr lang="en-US" sz="2000" dirty="0"/>
              <a:t>38 - maroon 5</a:t>
            </a:r>
          </a:p>
          <a:p>
            <a:r>
              <a:rPr lang="en-US" sz="2000" dirty="0"/>
              <a:t>39 - </a:t>
            </a:r>
            <a:r>
              <a:rPr lang="en-US" sz="2000" dirty="0" err="1"/>
              <a:t>metallica</a:t>
            </a:r>
            <a:endParaRPr lang="en-US" sz="2000" dirty="0"/>
          </a:p>
          <a:p>
            <a:r>
              <a:rPr lang="en-US" sz="2000" dirty="0"/>
              <a:t>40 - </a:t>
            </a:r>
            <a:r>
              <a:rPr lang="en-US" sz="2000" dirty="0" err="1"/>
              <a:t>miley</a:t>
            </a:r>
            <a:r>
              <a:rPr lang="en-US" sz="2000" dirty="0"/>
              <a:t> </a:t>
            </a:r>
            <a:r>
              <a:rPr lang="en-US" sz="2000" dirty="0" err="1"/>
              <a:t>cyrus</a:t>
            </a:r>
            <a:endParaRPr lang="en-US" sz="2000" dirty="0"/>
          </a:p>
          <a:p>
            <a:r>
              <a:rPr lang="en-US" sz="2000" dirty="0"/>
              <a:t>41 - muse</a:t>
            </a:r>
          </a:p>
          <a:p>
            <a:r>
              <a:rPr lang="en-US" sz="2000" dirty="0"/>
              <a:t>42 - nickelback</a:t>
            </a:r>
          </a:p>
          <a:p>
            <a:r>
              <a:rPr lang="en-US" sz="2000" dirty="0"/>
              <a:t>43 - nirvana</a:t>
            </a:r>
          </a:p>
          <a:p>
            <a:r>
              <a:rPr lang="en-US" sz="2000" dirty="0"/>
              <a:t>44 - one direction</a:t>
            </a:r>
          </a:p>
          <a:p>
            <a:r>
              <a:rPr lang="en-US" sz="2000" dirty="0"/>
              <a:t>45 - one republic</a:t>
            </a:r>
          </a:p>
          <a:p>
            <a:r>
              <a:rPr lang="en-US" sz="2000" dirty="0"/>
              <a:t>46 - </a:t>
            </a:r>
            <a:r>
              <a:rPr lang="en-US" sz="2000" dirty="0" err="1"/>
              <a:t>pentatonix</a:t>
            </a:r>
            <a:endParaRPr lang="en-US" sz="2000" dirty="0"/>
          </a:p>
          <a:p>
            <a:r>
              <a:rPr lang="en-US" sz="2000" dirty="0"/>
              <a:t>47 - pink</a:t>
            </a:r>
          </a:p>
          <a:p>
            <a:r>
              <a:rPr lang="en-US" sz="2000" dirty="0"/>
              <a:t>48 - placebo</a:t>
            </a:r>
          </a:p>
          <a:p>
            <a:r>
              <a:rPr lang="en-US" sz="2000" dirty="0"/>
              <a:t>49 - </a:t>
            </a:r>
            <a:r>
              <a:rPr lang="en-US" sz="2000" dirty="0" err="1"/>
              <a:t>psy</a:t>
            </a:r>
            <a:endParaRPr lang="en-US" sz="2000" dirty="0"/>
          </a:p>
          <a:p>
            <a:r>
              <a:rPr lang="en-US" sz="2000" dirty="0"/>
              <a:t>50 - queen</a:t>
            </a:r>
          </a:p>
          <a:p>
            <a:r>
              <a:rPr lang="en-US" sz="2000" dirty="0"/>
              <a:t>51 - </a:t>
            </a:r>
            <a:r>
              <a:rPr lang="en-US" sz="2000" dirty="0" err="1"/>
              <a:t>radiohead</a:t>
            </a:r>
            <a:endParaRPr lang="en-US" sz="2000" dirty="0"/>
          </a:p>
          <a:p>
            <a:r>
              <a:rPr lang="en-US" sz="2000" dirty="0"/>
              <a:t>52 - </a:t>
            </a:r>
            <a:r>
              <a:rPr lang="en-US" sz="2000" dirty="0" err="1"/>
              <a:t>rammstein</a:t>
            </a:r>
            <a:endParaRPr lang="en-US" sz="2000" dirty="0"/>
          </a:p>
          <a:p>
            <a:r>
              <a:rPr lang="en-US" sz="2000" dirty="0"/>
              <a:t>53 - </a:t>
            </a:r>
            <a:r>
              <a:rPr lang="en-US" sz="2000" dirty="0" err="1"/>
              <a:t>rihanna</a:t>
            </a:r>
            <a:endParaRPr lang="en-US" sz="2000" dirty="0"/>
          </a:p>
          <a:p>
            <a:r>
              <a:rPr lang="en-US" sz="2000" dirty="0"/>
              <a:t>54 - scorpions</a:t>
            </a:r>
          </a:p>
          <a:p>
            <a:r>
              <a:rPr lang="en-US" sz="2000" dirty="0"/>
              <a:t>55 - </a:t>
            </a:r>
            <a:r>
              <a:rPr lang="en-US" sz="2000" dirty="0" err="1"/>
              <a:t>selena</a:t>
            </a:r>
            <a:r>
              <a:rPr lang="en-US" sz="2000" dirty="0"/>
              <a:t> </a:t>
            </a:r>
            <a:r>
              <a:rPr lang="en-US" sz="2000" dirty="0" err="1"/>
              <a:t>gomez</a:t>
            </a:r>
            <a:endParaRPr lang="en-US" sz="2000" dirty="0"/>
          </a:p>
          <a:p>
            <a:r>
              <a:rPr lang="en-US" sz="2000" dirty="0"/>
              <a:t>56 - </a:t>
            </a:r>
            <a:r>
              <a:rPr lang="en-US" sz="2000" dirty="0" err="1"/>
              <a:t>shakira</a:t>
            </a:r>
            <a:endParaRPr lang="en-US" sz="2000" dirty="0"/>
          </a:p>
          <a:p>
            <a:r>
              <a:rPr lang="en-US" sz="2000" dirty="0"/>
              <a:t>57 - </a:t>
            </a:r>
            <a:r>
              <a:rPr lang="en-US" sz="2000" dirty="0" err="1"/>
              <a:t>shawn</a:t>
            </a:r>
            <a:r>
              <a:rPr lang="en-US" sz="2000" dirty="0"/>
              <a:t> </a:t>
            </a:r>
            <a:r>
              <a:rPr lang="en-US" sz="2000" dirty="0" err="1"/>
              <a:t>mendes</a:t>
            </a:r>
            <a:endParaRPr lang="en-US" sz="2000" dirty="0"/>
          </a:p>
          <a:p>
            <a:r>
              <a:rPr lang="en-US" sz="2000" dirty="0"/>
              <a:t>58 - </a:t>
            </a:r>
            <a:r>
              <a:rPr lang="en-US" sz="2000" dirty="0" err="1"/>
              <a:t>sia</a:t>
            </a:r>
            <a:endParaRPr lang="en-US" sz="2000" dirty="0"/>
          </a:p>
          <a:p>
            <a:r>
              <a:rPr lang="en-US" sz="2000" dirty="0"/>
              <a:t>59 - skillet</a:t>
            </a:r>
          </a:p>
          <a:p>
            <a:r>
              <a:rPr lang="en-US" sz="2000" dirty="0"/>
              <a:t>60 - slipknot</a:t>
            </a:r>
          </a:p>
          <a:p>
            <a:r>
              <a:rPr lang="en-US" sz="2000" dirty="0"/>
              <a:t>61 - snoop </a:t>
            </a:r>
            <a:r>
              <a:rPr lang="en-US" sz="2000" dirty="0" err="1"/>
              <a:t>dogg</a:t>
            </a:r>
            <a:endParaRPr lang="en-US" sz="2000" dirty="0"/>
          </a:p>
          <a:p>
            <a:r>
              <a:rPr lang="en-US" sz="2000" dirty="0"/>
              <a:t>62 - sunrise avenue</a:t>
            </a:r>
          </a:p>
          <a:p>
            <a:r>
              <a:rPr lang="en-US" sz="2000" dirty="0"/>
              <a:t>63 - </a:t>
            </a:r>
            <a:r>
              <a:rPr lang="en-US" sz="2000" dirty="0" err="1"/>
              <a:t>taylor</a:t>
            </a:r>
            <a:r>
              <a:rPr lang="en-US" sz="2000" dirty="0"/>
              <a:t> swift</a:t>
            </a:r>
          </a:p>
          <a:p>
            <a:r>
              <a:rPr lang="en-US" sz="2000" dirty="0"/>
              <a:t>64 - the </a:t>
            </a:r>
            <a:r>
              <a:rPr lang="en-US" sz="2000" dirty="0" err="1"/>
              <a:t>beatles</a:t>
            </a:r>
            <a:endParaRPr lang="en-US" sz="2000" dirty="0"/>
          </a:p>
          <a:p>
            <a:r>
              <a:rPr lang="en-US" sz="2000" dirty="0"/>
              <a:t>65 three days grace</a:t>
            </a:r>
          </a:p>
          <a:p>
            <a:r>
              <a:rPr lang="en-US" sz="2000" dirty="0"/>
              <a:t>66 - twenty</a:t>
            </a:r>
            <a:r>
              <a:rPr lang="ru-RU" sz="2000" dirty="0"/>
              <a:t> </a:t>
            </a:r>
            <a:r>
              <a:rPr lang="en-US" sz="2000" dirty="0"/>
              <a:t>one pilots</a:t>
            </a:r>
          </a:p>
          <a:p>
            <a:r>
              <a:rPr lang="en-US" sz="2000" dirty="0"/>
              <a:t>67 - </a:t>
            </a:r>
            <a:r>
              <a:rPr lang="en-US" sz="2000" dirty="0" err="1"/>
              <a:t>zaz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2082095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5B437E-E0FA-4487-9113-9F9AE5C29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Находка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720D47-E2FA-4EE3-AB91-33F4BD8E0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b="1" dirty="0"/>
              <a:t>База данных</a:t>
            </a:r>
            <a:r>
              <a:rPr lang="ru-RU" dirty="0"/>
              <a:t>, созданная в процессе написания бота, может быть использована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как тренировочный материал для студентов следующих курсов,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как материал для задания на </a:t>
            </a:r>
            <a:r>
              <a:rPr lang="ru-RU" dirty="0" err="1"/>
              <a:t>хаккатон</a:t>
            </a:r>
            <a:r>
              <a:rPr lang="ru-RU" dirty="0"/>
              <a:t>,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для компьютерных исследований как оригинальных текстов, так и переводов.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Она может продолжить свой путь за пределами бота!</a:t>
            </a:r>
          </a:p>
        </p:txBody>
      </p:sp>
    </p:spTree>
    <p:extLst>
      <p:ext uri="{BB962C8B-B14F-4D97-AF65-F5344CB8AC3E}">
        <p14:creationId xmlns:p14="http://schemas.microsoft.com/office/powerpoint/2010/main" val="64506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7E98A4-E046-4450-AF2A-AC294AE4D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Продолжение?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FD524F-4198-4684-9EC6-897092366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4" y="2157731"/>
            <a:ext cx="10753725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Расширить Базу Данных</a:t>
            </a:r>
          </a:p>
          <a:p>
            <a:pPr marL="0" indent="0">
              <a:buNone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Придумать и реализовать новые задания (например, в английскую строчку песни вставлять пропущенное слово?...)</a:t>
            </a:r>
          </a:p>
          <a:p>
            <a:pPr marL="0" indent="0">
              <a:buNone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Организовать соревновательную систему между пользователями бота с таблицей рекордов</a:t>
            </a:r>
          </a:p>
          <a:p>
            <a:pPr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5484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75A3D-2C4E-48B2-B14C-A022F17DE6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u, next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ED9838-E67B-4DC1-AC99-4F8CC421D1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Song by Ariana Grande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31798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C0BCE-CC0B-4BBF-8DBB-DF17D2CB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хорошая идея?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DEEFC-3773-41EA-A732-66D579EE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46153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Мало кто не любит слушать музыку </a:t>
            </a:r>
            <a:r>
              <a:rPr lang="ru-RU" sz="1800" i="1" dirty="0"/>
              <a:t>(«согласно данным опроса, проведенного «Левада-центром», более половины жителей России (51%) слушают музыку ежедневно. Никогда не слушают музыку только 11% опрошенных.»</a:t>
            </a:r>
            <a:r>
              <a:rPr lang="ru-RU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1666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C0BCE-CC0B-4BBF-8DBB-DF17D2CB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хорошая идея?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DEEFC-3773-41EA-A732-66D579EE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46153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Мало кто не любит слушать музыку </a:t>
            </a:r>
            <a:r>
              <a:rPr lang="ru-RU" sz="1800" i="1" dirty="0"/>
              <a:t>(«согласно данным опроса, проведенного «Левада-центром», более половины жителей России (51%) слушают музыку ежедневно. Никогда не слушают музыку только 11% опрошенных.»</a:t>
            </a:r>
            <a:r>
              <a:rPr lang="ru-RU" sz="18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b="1" dirty="0"/>
              <a:t> </a:t>
            </a:r>
            <a:r>
              <a:rPr lang="ru-RU" b="1" dirty="0"/>
              <a:t>Музыку на иностранных языках слушают многие </a:t>
            </a:r>
            <a:r>
              <a:rPr lang="ru-RU" sz="1800" i="1" dirty="0"/>
              <a:t>(«Иностранные артисты и их песни нравятся 18% россиян. Более всего зарубежная поп-музыка популярна у молодежи (36%) и у людей от 25 до 39 лет (30%).»)</a:t>
            </a:r>
          </a:p>
        </p:txBody>
      </p:sp>
    </p:spTree>
    <p:extLst>
      <p:ext uri="{BB962C8B-B14F-4D97-AF65-F5344CB8AC3E}">
        <p14:creationId xmlns:p14="http://schemas.microsoft.com/office/powerpoint/2010/main" val="3890803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C0BCE-CC0B-4BBF-8DBB-DF17D2CB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хорошая идея?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DEEFC-3773-41EA-A732-66D579EE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46153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Мало кто не любит слушать музыку </a:t>
            </a:r>
            <a:r>
              <a:rPr lang="ru-RU" sz="1800" i="1" dirty="0"/>
              <a:t>(«согласно данным опроса, проведенного «Левада-центром», более половины жителей России (51%) слушают музыку ежедневно. Никогда не слушают музыку только 11% опрошенных.»</a:t>
            </a:r>
            <a:r>
              <a:rPr lang="ru-RU" sz="18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b="1" dirty="0"/>
              <a:t> </a:t>
            </a:r>
            <a:r>
              <a:rPr lang="ru-RU" b="1" dirty="0"/>
              <a:t>Музыку на иностранных языках слушают многие </a:t>
            </a:r>
            <a:r>
              <a:rPr lang="ru-RU" sz="1800" i="1" dirty="0"/>
              <a:t>(«Иностранные артисты и их песни нравятся 18% россиян. Более всего зарубежная поп-музыка популярна у молодежи (36%) и у людей от 25 до 39 лет (30%).»)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Очень многие, при этом, владеют иностранным языком </a:t>
            </a:r>
            <a:r>
              <a:rPr lang="ru-RU" sz="1800" i="1" dirty="0"/>
              <a:t>(ВЦИОМ: «61% опрошенных россиян так или иначе владеют английским языком»)</a:t>
            </a:r>
          </a:p>
          <a:p>
            <a:pPr marL="0" indent="0">
              <a:buNone/>
            </a:pPr>
            <a:endParaRPr lang="ru-RU" sz="1800" i="1" dirty="0"/>
          </a:p>
        </p:txBody>
      </p:sp>
    </p:spTree>
    <p:extLst>
      <p:ext uri="{BB962C8B-B14F-4D97-AF65-F5344CB8AC3E}">
        <p14:creationId xmlns:p14="http://schemas.microsoft.com/office/powerpoint/2010/main" val="719548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C0BCE-CC0B-4BBF-8DBB-DF17D2CBE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хорошая идея?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DEEFC-3773-41EA-A732-66D579EE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46153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Мало кто не любит слушать музыку </a:t>
            </a:r>
            <a:r>
              <a:rPr lang="ru-RU" sz="1800" i="1" dirty="0"/>
              <a:t>(«согласно данным опроса, проведенного «Левада-центром», более половины жителей России (51%) слушают музыку ежедневно. Никогда не слушают музыку только 11% опрошенных.»</a:t>
            </a:r>
            <a:r>
              <a:rPr lang="ru-RU" sz="18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800" b="1" dirty="0"/>
              <a:t> </a:t>
            </a:r>
            <a:r>
              <a:rPr lang="ru-RU" b="1" dirty="0"/>
              <a:t>Музыку на иностранных языках слушают многие </a:t>
            </a:r>
            <a:r>
              <a:rPr lang="ru-RU" sz="1800" i="1" dirty="0"/>
              <a:t>(«Иностранные артисты и их песни нравятся 18% россиян. Более всего зарубежная поп-музыка популярна у молодежи (36%) и у людей от 25 до 39 лет (30%).»)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</a:t>
            </a:r>
            <a:r>
              <a:rPr lang="ru-RU" b="1" dirty="0"/>
              <a:t>Очень многие, при этом, владеют иностранным языком </a:t>
            </a:r>
            <a:r>
              <a:rPr lang="ru-RU" sz="1800" i="1" dirty="0"/>
              <a:t>(ВЦИОМ: «61% опрошенных россиян так или иначе владеют английским языком»)</a:t>
            </a:r>
          </a:p>
          <a:p>
            <a:pPr marL="0" indent="0">
              <a:buNone/>
            </a:pPr>
            <a:endParaRPr lang="ru-RU" sz="1800" i="1" dirty="0"/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1"/>
                </a:solidFill>
              </a:rPr>
              <a:t> Знаете ли вы тексты любимых песен?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1"/>
                </a:solidFill>
              </a:rPr>
              <a:t> Понимаете ли вы смысл композиций на иностранном языке?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chemeClr val="accent1"/>
                </a:solidFill>
              </a:rPr>
              <a:t> Насколько вы </a:t>
            </a:r>
            <a:r>
              <a:rPr lang="en-US" b="1" dirty="0">
                <a:solidFill>
                  <a:schemeClr val="accent1"/>
                </a:solidFill>
              </a:rPr>
              <a:t>true fan </a:t>
            </a:r>
            <a:r>
              <a:rPr lang="ru-RU" b="1" dirty="0">
                <a:solidFill>
                  <a:schemeClr val="accent1"/>
                </a:solidFill>
              </a:rPr>
              <a:t>исполнителя?</a:t>
            </a:r>
          </a:p>
        </p:txBody>
      </p:sp>
    </p:spTree>
    <p:extLst>
      <p:ext uri="{BB962C8B-B14F-4D97-AF65-F5344CB8AC3E}">
        <p14:creationId xmlns:p14="http://schemas.microsoft.com/office/powerpoint/2010/main" val="284194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7E4728-2F1D-4412-996C-847D2A26B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55543E2-1390-49F2-B97E-0A8954ECB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9224" y="6031950"/>
            <a:ext cx="9229344" cy="5334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Song by Calvin Harris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Picture 2" descr="Music Volume Up crying guy meme HD Template Remastered | Turn Up ...">
            <a:extLst>
              <a:ext uri="{FF2B5EF4-FFF2-40B4-BE49-F238E27FC236}">
                <a16:creationId xmlns:a16="http://schemas.microsoft.com/office/drawing/2014/main" id="{9772516B-0832-43B7-9412-4381ED2D5E10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0" b="11130"/>
          <a:stretch/>
        </p:blipFill>
        <p:spPr bwMode="auto">
          <a:xfrm>
            <a:off x="0" y="0"/>
            <a:ext cx="12192000" cy="533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848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EDFDD7-812B-4D79-B22A-3A7EAC46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Задумка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BEB21A-7945-4AFB-A41C-C015B4FFF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Телеграмм-бот «угадай-ка»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Предлагает игроку выбрать одного из предложенных исполнителей, потом даёт игроку 3 строчки из перевода случайной песни исполнителя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Пользователю нужно угадать песню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После каждого правильного ответа игрок получает +1 балл в текущий счёт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Счёт выводится в сообщении от бота</a:t>
            </a:r>
          </a:p>
        </p:txBody>
      </p:sp>
    </p:spTree>
    <p:extLst>
      <p:ext uri="{BB962C8B-B14F-4D97-AF65-F5344CB8AC3E}">
        <p14:creationId xmlns:p14="http://schemas.microsoft.com/office/powerpoint/2010/main" val="3987999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4667A7-9722-4B16-896A-8A1191090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8CA538-892B-4A84-AE53-CF633CAF1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48" y="2676977"/>
            <a:ext cx="10753725" cy="1504046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Сбор базы данных исполнителей, песен, переведённых текстов (</a:t>
            </a:r>
            <a:r>
              <a:rPr lang="ru-RU" dirty="0" err="1"/>
              <a:t>Краулеры</a:t>
            </a:r>
            <a:r>
              <a:rPr lang="ru-RU" dirty="0"/>
              <a:t>, </a:t>
            </a:r>
            <a:r>
              <a:rPr lang="en-US" dirty="0"/>
              <a:t>SQLite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 Написание кода </a:t>
            </a:r>
            <a:r>
              <a:rPr lang="ru-RU" dirty="0" err="1"/>
              <a:t>телеграм</a:t>
            </a:r>
            <a:r>
              <a:rPr lang="ru-RU" dirty="0"/>
              <a:t>-бота (</a:t>
            </a:r>
            <a:r>
              <a:rPr lang="en-US" dirty="0"/>
              <a:t>Telegram API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009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D9CBE-6919-46D2-AFC4-811A5631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Сайт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http://www.perevod-pesen.ru/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EC5F73-6ABC-4384-AF95-F31D62D7D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0C037A-9166-42D6-AE9E-EBA788740B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33" r="1263" b="4605"/>
          <a:stretch/>
        </p:blipFill>
        <p:spPr>
          <a:xfrm>
            <a:off x="1182042" y="2011680"/>
            <a:ext cx="9723137" cy="460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20398"/>
      </p:ext>
    </p:extLst>
  </p:cSld>
  <p:clrMapOvr>
    <a:masterClrMapping/>
  </p:clrMapOvr>
</p:sld>
</file>

<file path=ppt/theme/theme1.xml><?xml version="1.0" encoding="utf-8"?>
<a:theme xmlns:a="http://schemas.openxmlformats.org/drawingml/2006/main" name="Метрополия">
  <a:themeElements>
    <a:clrScheme name="Метрополия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Метрополи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Метрополи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886</Words>
  <Application>Microsoft Office PowerPoint</Application>
  <PresentationFormat>Широкоэкранный</PresentationFormat>
  <Paragraphs>133</Paragraphs>
  <Slides>18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Метрополия</vt:lpstr>
      <vt:lpstr>Guess The Song bot</vt:lpstr>
      <vt:lpstr>Почему это хорошая идея?</vt:lpstr>
      <vt:lpstr>Почему это хорошая идея?</vt:lpstr>
      <vt:lpstr>Почему это хорошая идея?</vt:lpstr>
      <vt:lpstr>Почему это хорошая идея?</vt:lpstr>
      <vt:lpstr>Let’s go</vt:lpstr>
      <vt:lpstr>Задумка</vt:lpstr>
      <vt:lpstr>Реализация</vt:lpstr>
      <vt:lpstr>Сайт http://www.perevod-pesen.ru/</vt:lpstr>
      <vt:lpstr>База Данных Artist_bot.bd</vt:lpstr>
      <vt:lpstr>Заполнение Базы Данных</vt:lpstr>
      <vt:lpstr>Код Телеграм Бота</vt:lpstr>
      <vt:lpstr>Результат</vt:lpstr>
      <vt:lpstr>Презентация PowerPoint</vt:lpstr>
      <vt:lpstr>Презентация PowerPoint</vt:lpstr>
      <vt:lpstr>Находка</vt:lpstr>
      <vt:lpstr>Продолжение?</vt:lpstr>
      <vt:lpstr>Thank u,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 The Song bot</dc:title>
  <dc:creator>Розовская Глория Павловна</dc:creator>
  <cp:lastModifiedBy>Розовская Глория Павловна</cp:lastModifiedBy>
  <cp:revision>13</cp:revision>
  <dcterms:created xsi:type="dcterms:W3CDTF">2020-06-08T18:31:12Z</dcterms:created>
  <dcterms:modified xsi:type="dcterms:W3CDTF">2020-06-09T07:56:59Z</dcterms:modified>
</cp:coreProperties>
</file>